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9" r:id="rId3"/>
    <p:sldId id="261" r:id="rId4"/>
    <p:sldId id="263" r:id="rId5"/>
    <p:sldId id="264" r:id="rId6"/>
    <p:sldId id="267" r:id="rId7"/>
    <p:sldId id="266" r:id="rId8"/>
    <p:sldId id="265" r:id="rId9"/>
    <p:sldId id="275" r:id="rId10"/>
    <p:sldId id="276" r:id="rId11"/>
    <p:sldId id="273" r:id="rId12"/>
    <p:sldId id="269" r:id="rId13"/>
    <p:sldId id="270" r:id="rId14"/>
    <p:sldId id="271" r:id="rId15"/>
    <p:sldId id="274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2B422-FF61-49A8-852A-5264EB19ABAB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60079-11C2-4576-81C0-892820D006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60079-11C2-4576-81C0-892820D0061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75AE7E-F536-4A5D-82EB-44FF453DD46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228600"/>
            <a:ext cx="4953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ফুল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1981200"/>
            <a:ext cx="6583680" cy="4824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2286000"/>
            <a:ext cx="57912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শিক্ষকের আবৃত্তি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828800"/>
            <a:ext cx="57150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শিক্ষার্থীর আবৃত্তি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457200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নতুন শব্দ বাছাই কর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05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পূর্বদেশ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5146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প্রিয়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124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আপন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6576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4114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বীর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4648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3800" y="1828800"/>
            <a:ext cx="3770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পুর্ব দিকে আছে এমন দেশ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2438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strike="sngStrike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strike="sngStrike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62400" y="3048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নিজ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6200" y="36576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যিনি কবিতা লিখেন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38600" y="4267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সাহসী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38600" y="4724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মুক্ত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0" y="2477869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পছন্দ করা হয় আমন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9" grpId="0"/>
      <p:bldP spid="10" grpId="0"/>
      <p:bldP spid="11" grpId="0"/>
      <p:bldP spid="13" grpId="0"/>
      <p:bldP spid="14" grpId="0"/>
      <p:bldP spid="17" grpId="0"/>
      <p:bldP spid="18" grpId="0"/>
      <p:bldP spid="19" grpId="0"/>
      <p:bldP spid="20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762000"/>
            <a:ext cx="510540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প্রশ্নের উত্তর বল ও লিখ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762071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সূর্য ওঠার পূর্বদেশ কোনটি ?</a:t>
            </a:r>
          </a:p>
          <a:p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001869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কোন দেশ বীরের দেশ ?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2858869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বাংলাদেশ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078069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বাংলাদেশ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411540"/>
            <a:ext cx="434340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9000" y="2510135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3195935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মিল কর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4050268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আমার দেশ-----------স্বাধীন দেশ/ আপন দেশ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49530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কবির দেশ-------------বীরেরদেশ /নদীর দেশ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762000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১০ মিনিট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9" grpId="0"/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886361"/>
            <a:ext cx="5257800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9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6576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আমাদের দেশ সম্পর্কে ৫টি বাক্য লিখে আনবে।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81000"/>
            <a:ext cx="5029200" cy="14465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আল্লাহ হাফেজ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as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905000"/>
            <a:ext cx="4480560" cy="4480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609600"/>
            <a:ext cx="33528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743200"/>
            <a:ext cx="6400800" cy="20621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আসমা বেগম </a:t>
            </a:r>
          </a:p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জয়নগর হাই সংলগ্ন সরকারি প্রাথমিক বিদ্যালয়</a:t>
            </a:r>
          </a:p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দৌলতখান,ভোলা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09800"/>
            <a:ext cx="69342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 -  তৃতীয় 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 –বাংলা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পাঠ- ৪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পাঠ্যাংশঃ আমাদের এই বাংলাদেশ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609600"/>
            <a:ext cx="4038600" cy="110799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" y="0"/>
            <a:ext cx="8595360" cy="685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n-BD" sz="2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1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শিখনফলঃ</a:t>
            </a:r>
            <a:r>
              <a:rPr kumimoji="0" lang="bn-BD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/>
            </a:r>
            <a:br>
              <a:rPr kumimoji="0" lang="bn-BD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endParaRPr kumimoji="0" lang="bn-BD" sz="6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057400"/>
            <a:ext cx="7620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মনযোগ সহকারে শুনবে ।</a:t>
            </a:r>
          </a:p>
          <a:p>
            <a:pPr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ছবি দেখে আলাপ করে প্রশ্নের উত্তর বলতে পারবে।</a:t>
            </a:r>
          </a:p>
          <a:p>
            <a:pPr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শুদ্ধ উচ্চারনে আবৃত্তি করতে পারবে ।</a:t>
            </a:r>
          </a:p>
          <a:p>
            <a:pPr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শব্দের অর্থ  ও প্রশ্নের উ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র লিখতে পারবে। 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2078457"/>
            <a:ext cx="35814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আবেগ সৃষ্টি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3810000"/>
            <a:ext cx="37338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গানের মাধ্যমে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29400" y="1676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৩ মিনিট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2152471"/>
            <a:ext cx="3688080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ul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34640" y="1238307"/>
            <a:ext cx="4023360" cy="44766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1524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ছবি দেখ এবং নাম বল</a:t>
            </a:r>
            <a:endParaRPr lang="en-US" sz="6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874603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বাউল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40000"/>
          </a:blip>
          <a:srcRect t="7064" b="3574"/>
          <a:stretch>
            <a:fillRect/>
          </a:stretch>
        </p:blipFill>
        <p:spPr bwMode="auto">
          <a:xfrm>
            <a:off x="0" y="457200"/>
            <a:ext cx="4015801" cy="571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lum bright="-40000"/>
          </a:blip>
          <a:srcRect b="29752"/>
          <a:stretch>
            <a:fillRect/>
          </a:stretch>
        </p:blipFill>
        <p:spPr bwMode="auto">
          <a:xfrm>
            <a:off x="4267200" y="1295400"/>
            <a:ext cx="4669155" cy="3886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676400" y="457200"/>
            <a:ext cx="419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dirty="0" smtClean="0"/>
          </a:p>
          <a:p>
            <a:endParaRPr lang="bn-BD" sz="2400" smtClean="0"/>
          </a:p>
          <a:p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5478959"/>
            <a:ext cx="2362200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152400"/>
            <a:ext cx="5410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এটি কোন দেশের ছবি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457200"/>
            <a:ext cx="5715000" cy="18620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ঘোষণা </a:t>
            </a:r>
            <a:endParaRPr lang="en-US" sz="115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602468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আমাদের এই বাংলাদেশ</a:t>
            </a:r>
            <a:endParaRPr lang="en-US" sz="54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6576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সৈয়দ শামসুল হক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48006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কবিতা ছয় লাইন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726</TotalTime>
  <Words>175</Words>
  <Application>Microsoft Office PowerPoint</Application>
  <PresentationFormat>On-screen Show (4:3)</PresentationFormat>
  <Paragraphs>70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 t i noakhali</dc:creator>
  <cp:lastModifiedBy>p t i noakhali</cp:lastModifiedBy>
  <cp:revision>133</cp:revision>
  <dcterms:created xsi:type="dcterms:W3CDTF">2006-08-16T00:00:00Z</dcterms:created>
  <dcterms:modified xsi:type="dcterms:W3CDTF">2013-05-17T08:24:16Z</dcterms:modified>
</cp:coreProperties>
</file>